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07/22/2023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22.07.2023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22.07.2023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22.07.2023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22.07.2023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22.07.2023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22.07.2023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654804" y="5216604"/>
            <a:ext cx="372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3654804" y="3619389"/>
            <a:ext cx="3457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different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381103" y="5758249"/>
            <a:ext cx="1738183" cy="5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112139" y="3738161"/>
            <a:ext cx="2361375" cy="48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b="1" dirty="0"/>
              <a:t>CNN</a:t>
            </a:r>
            <a:r>
              <a:rPr lang="en-DE" sz="2100" dirty="0"/>
              <a:t>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b="1" dirty="0"/>
              <a:t>RNN</a:t>
            </a:r>
            <a:r>
              <a:rPr lang="en-DE" sz="2100" dirty="0"/>
              <a:t>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  <a:endParaRPr lang="en-GB" sz="2100" dirty="0"/>
          </a:p>
          <a:p>
            <a:pPr marL="0" indent="0">
              <a:buNone/>
            </a:pPr>
            <a:r>
              <a:rPr lang="en-GB" sz="2100" b="1" dirty="0"/>
              <a:t>s</a:t>
            </a:r>
            <a:r>
              <a:rPr lang="en-DE" sz="2100" b="1" dirty="0"/>
              <a:t>elf-attention/transformer</a:t>
            </a:r>
            <a:r>
              <a:rPr lang="en-DE" sz="2100" dirty="0"/>
              <a:t>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</a:t>
            </a:r>
            <a:endParaRPr lang="en-GB" sz="2100" dirty="0"/>
          </a:p>
          <a:p>
            <a:pPr marL="0" indent="0">
              <a:buNone/>
            </a:pPr>
            <a:r>
              <a:rPr lang="en-DE" sz="2100" dirty="0">
                <a:sym typeface="Wingdings" pitchFamily="2" charset="2"/>
              </a:rPr>
              <a:t> universal and flexible architecture, but prone to overfitting </a:t>
            </a:r>
            <a:r>
              <a:rPr lang="en-GB" sz="2100" dirty="0">
                <a:sym typeface="Wingdings" pitchFamily="2" charset="2"/>
              </a:rPr>
              <a:t>(</a:t>
            </a:r>
            <a:r>
              <a:rPr lang="en-DE" sz="2100" dirty="0">
                <a:sym typeface="Wingdings" pitchFamily="2" charset="2"/>
              </a:rPr>
              <a:t>requiring lots of data</a:t>
            </a:r>
            <a:r>
              <a:rPr lang="en-GB" sz="2100" dirty="0">
                <a:sym typeface="Wingdings" pitchFamily="2" charset="2"/>
              </a:rPr>
              <a:t>)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134546" y="2870242"/>
            <a:ext cx="369530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LLMs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 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LLM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15940</TotalTime>
  <Words>2230</Words>
  <Application>Microsoft Office PowerPoint</Application>
  <PresentationFormat>Widescreen</PresentationFormat>
  <Paragraphs>342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 (LLM)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333</cp:revision>
  <dcterms:created xsi:type="dcterms:W3CDTF">2022-07-19T11:32:37Z</dcterms:created>
  <dcterms:modified xsi:type="dcterms:W3CDTF">2023-07-22T12:48:08Z</dcterms:modified>
</cp:coreProperties>
</file>

<file path=docProps/thumbnail.jpeg>
</file>